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7"/>
  </p:notesMasterIdLst>
  <p:sldIdLst>
    <p:sldId id="362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F75F4-471F-4237-A271-00E01BF613C6}" type="datetimeFigureOut">
              <a:rPr lang="en-US" smtClean="0"/>
              <a:t>7/20/2016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E818D-1084-4237-8EC7-A7484CFF8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73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AFF98-033A-4CF3-885F-5D750793F76E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70386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FD4A-5953-4577-8910-9961EB8B0C05}" type="datetime1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928D-08E2-49D8-B0EB-3FB4FA6C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54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AC541-542A-45DE-9C95-639FD8A53917}" type="datetime1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928D-08E2-49D8-B0EB-3FB4FA6C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7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71C72-FCBB-4121-BD00-9F55949E1113}" type="datetime1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928D-08E2-49D8-B0EB-3FB4FA6C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74383-A4EB-4238-B3C8-EBA4B8367B62}" type="datetime1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928D-08E2-49D8-B0EB-3FB4FA6C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80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71B5-3E69-437F-B08A-8CB3F57E1166}" type="datetime1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928D-08E2-49D8-B0EB-3FB4FA6C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2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B4E08-0192-4D40-8D94-BE29E02BDB06}" type="datetime1">
              <a:rPr lang="en-US" smtClean="0"/>
              <a:t>7/20/2016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928D-08E2-49D8-B0EB-3FB4FA6C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31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44779-70D5-45D1-BE66-4AB3C2E18E53}" type="datetime1">
              <a:rPr lang="en-US" smtClean="0"/>
              <a:t>7/20/2016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928D-08E2-49D8-B0EB-3FB4FA6C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72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7C9F7-F4EC-4BFE-B05C-CC16A79E62C9}" type="datetime1">
              <a:rPr lang="en-US" smtClean="0"/>
              <a:t>7/20/2016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928D-08E2-49D8-B0EB-3FB4FA6C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1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2CE01-7AB6-4942-A70F-F2C8B164DC8B}" type="datetime1">
              <a:rPr lang="en-US" smtClean="0"/>
              <a:t>7/20/2016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928D-08E2-49D8-B0EB-3FB4FA6C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23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3E3A-DF94-486B-8E26-D5D37BB5B6AE}" type="datetime1">
              <a:rPr lang="en-US" smtClean="0"/>
              <a:t>7/20/2016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928D-08E2-49D8-B0EB-3FB4FA6C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88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8A92E-D13F-40C4-BAB3-CC23A9A94E59}" type="datetime1">
              <a:rPr lang="en-US" smtClean="0"/>
              <a:t>7/20/2016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F928D-08E2-49D8-B0EB-3FB4FA6C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42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4D0AD-36B9-497D-9383-C232D45A8DCE}" type="datetime1">
              <a:rPr lang="en-US" smtClean="0"/>
              <a:t>7/20/2016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F928D-08E2-49D8-B0EB-3FB4FA6C1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0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3380E6"/>
                </a:solidFill>
                <a:latin typeface="Goudy Sans Medium"/>
              </a:rPr>
              <a:t>Bits, Characters, C Strings and </a:t>
            </a:r>
            <a:r>
              <a:rPr lang="en-US" dirty="0" err="1" smtClean="0">
                <a:solidFill>
                  <a:srgbClr val="3380E6"/>
                </a:solidFill>
                <a:latin typeface="Consolas" panose="020B0609020204030204" pitchFamily="49" charset="0"/>
              </a:rPr>
              <a:t>struct</a:t>
            </a:r>
            <a:r>
              <a:rPr lang="en-US" dirty="0" err="1" smtClean="0">
                <a:solidFill>
                  <a:srgbClr val="3380E6"/>
                </a:solidFill>
                <a:latin typeface="Goudy Sans Medium"/>
              </a:rPr>
              <a:t>s</a:t>
            </a:r>
            <a:endParaRPr lang="en-US" dirty="0" smtClean="0">
              <a:solidFill>
                <a:srgbClr val="3380E6"/>
              </a:solidFill>
              <a:latin typeface="Goudy Sans Medium"/>
            </a:endParaRPr>
          </a:p>
        </p:txBody>
      </p:sp>
      <p:sp>
        <p:nvSpPr>
          <p:cNvPr id="10243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R="0"/>
            <a:r>
              <a:rPr lang="en-US" altLang="en-US" dirty="0" smtClean="0"/>
              <a:t>Based on Chapter </a:t>
            </a:r>
            <a:r>
              <a:rPr lang="en-US" altLang="en-US" dirty="0" smtClean="0"/>
              <a:t>22 of </a:t>
            </a:r>
            <a:r>
              <a:rPr lang="en-US" altLang="en-US" dirty="0" smtClean="0"/>
              <a:t>C++ How to Program, 10/e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©1992-2017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7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260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1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9588"/>
            <a:ext cx="12192000" cy="32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60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1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38"/>
            <a:ext cx="12192000" cy="67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175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1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067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1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1625"/>
            <a:ext cx="1219200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388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1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119253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85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1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38"/>
            <a:ext cx="12192000" cy="67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09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575"/>
            <a:ext cx="12192000" cy="47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33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88" y="0"/>
            <a:ext cx="97488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82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950"/>
            <a:ext cx="12192000" cy="5624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0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5363"/>
            <a:ext cx="12192000" cy="232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18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88" y="0"/>
            <a:ext cx="110712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816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52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29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12192000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76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25" y="0"/>
            <a:ext cx="86407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84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813"/>
            <a:ext cx="12192000" cy="50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16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12192000" cy="28940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39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95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81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0"/>
            <a:ext cx="12192000" cy="41894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69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43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3" y="0"/>
            <a:ext cx="103536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925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8988"/>
            <a:ext cx="12192000" cy="27384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67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3" y="0"/>
            <a:ext cx="86883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58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825" y="0"/>
            <a:ext cx="86407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83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97837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71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0"/>
            <a:ext cx="116379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38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04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2050"/>
            <a:ext cx="12192000" cy="45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1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8450"/>
            <a:ext cx="12192000" cy="37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12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825"/>
            <a:ext cx="12192000" cy="33067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4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"/>
            <a:ext cx="12192000" cy="67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46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25"/>
            <a:ext cx="12192000" cy="67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636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463"/>
            <a:ext cx="12192000" cy="55514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72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7988"/>
            <a:ext cx="12192000" cy="35004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02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375"/>
            <a:ext cx="12192000" cy="5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15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375"/>
            <a:ext cx="12192000" cy="5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7013"/>
            <a:ext cx="12192000" cy="38623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62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3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063"/>
            <a:ext cx="12192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4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0"/>
            <a:ext cx="12192000" cy="41894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47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950"/>
            <a:ext cx="12192000" cy="5624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41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950"/>
            <a:ext cx="12192000" cy="5624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19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4513"/>
            <a:ext cx="12192000" cy="32273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75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938"/>
            <a:ext cx="12192000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19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25"/>
            <a:ext cx="12192000" cy="384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74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6625"/>
            <a:ext cx="12192000" cy="49831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0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" y="0"/>
            <a:ext cx="11969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91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3438"/>
            <a:ext cx="12192000" cy="26495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703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538"/>
            <a:ext cx="12192000" cy="6129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25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8" y="0"/>
            <a:ext cx="117173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0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813"/>
            <a:ext cx="12192000" cy="45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58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375"/>
            <a:ext cx="12192000" cy="5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987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5" y="0"/>
            <a:ext cx="10280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769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8" y="0"/>
            <a:ext cx="117173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910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0"/>
            <a:ext cx="108378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454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3"/>
            <a:ext cx="12192000" cy="67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301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743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863"/>
            <a:ext cx="12192000" cy="62626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42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9900"/>
            <a:ext cx="12192000" cy="33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636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6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863"/>
            <a:ext cx="12192000" cy="62626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45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6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0"/>
            <a:ext cx="99488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903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6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075"/>
            <a:ext cx="12192000" cy="59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31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6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5" y="0"/>
            <a:ext cx="116268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900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6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75" y="0"/>
            <a:ext cx="113458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744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6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6263"/>
            <a:ext cx="12192000" cy="31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635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12192000" cy="53578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842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6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88" y="0"/>
            <a:ext cx="101314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507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6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8025"/>
            <a:ext cx="12192000" cy="29003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629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6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80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063"/>
            <a:ext cx="12192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624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7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575"/>
            <a:ext cx="12192000" cy="47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14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7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013"/>
            <a:ext cx="12192000" cy="58943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0730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7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7863"/>
            <a:ext cx="12192000" cy="550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184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7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063"/>
            <a:ext cx="12192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364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7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575"/>
            <a:ext cx="12192000" cy="47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057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7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588"/>
            <a:ext cx="12192000" cy="50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697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7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97837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240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7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013"/>
            <a:ext cx="12192000" cy="58943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874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7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938"/>
            <a:ext cx="12192000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933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7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63" y="0"/>
            <a:ext cx="106076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56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209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8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875"/>
            <a:ext cx="12192000" cy="60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57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8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3" y="0"/>
            <a:ext cx="120427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702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8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613"/>
            <a:ext cx="12192000" cy="64531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977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8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613"/>
            <a:ext cx="12192000" cy="64531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88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8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613"/>
            <a:ext cx="12192000" cy="64531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196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8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0"/>
            <a:ext cx="10985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468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8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75" y="0"/>
            <a:ext cx="9899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904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8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0"/>
            <a:ext cx="95742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836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8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938"/>
            <a:ext cx="12192000" cy="65865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884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8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938"/>
            <a:ext cx="12192000" cy="65865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9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715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9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666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9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663"/>
            <a:ext cx="12192000" cy="61610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246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9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0"/>
            <a:ext cx="102743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03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9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0"/>
            <a:ext cx="114474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687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9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0"/>
            <a:ext cx="106283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695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0"/>
            <a:ext cx="102743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061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0"/>
            <a:ext cx="102743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334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8" y="0"/>
            <a:ext cx="117554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607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0"/>
            <a:ext cx="120761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112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22_Page_0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5" y="0"/>
            <a:ext cx="105854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1533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DE4FA8F-8ACA-45D7-93E4-7534A5F48D5B}" vid="{D4CC59B7-4017-4F3C-84AE-F6ED526978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cpphtp10_11</Template>
  <TotalTime>1</TotalTime>
  <Words>1281</Words>
  <Application>Microsoft Office PowerPoint</Application>
  <PresentationFormat>Widescreen</PresentationFormat>
  <Paragraphs>108</Paragraphs>
  <Slides>105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1" baseType="lpstr">
      <vt:lpstr>Arial</vt:lpstr>
      <vt:lpstr>Calibri</vt:lpstr>
      <vt:lpstr>Calibri Light</vt:lpstr>
      <vt:lpstr>Consolas</vt:lpstr>
      <vt:lpstr>Goudy Sans Medium</vt:lpstr>
      <vt:lpstr>Theme1</vt:lpstr>
      <vt:lpstr>Bits, Characters, C Strings and structs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Bits, Characters, C Strings and structs</dc:title>
  <dc:creator>Paul Deitel</dc:creator>
  <cp:lastModifiedBy>Paul Deitel</cp:lastModifiedBy>
  <cp:revision>1</cp:revision>
  <dcterms:created xsi:type="dcterms:W3CDTF">2016-07-20T20:47:03Z</dcterms:created>
  <dcterms:modified xsi:type="dcterms:W3CDTF">2016-07-20T20:48:35Z</dcterms:modified>
</cp:coreProperties>
</file>